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59"/>
  </p:normalViewPr>
  <p:slideViewPr>
    <p:cSldViewPr snapToGrid="0">
      <p:cViewPr varScale="1">
        <p:scale>
          <a:sx n="38" d="100"/>
          <a:sy n="38" d="100"/>
        </p:scale>
        <p:origin x="216"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Rectangle"/>
          <p:cNvSpPr txBox="1">
            <a:spLocks noGrp="1"/>
          </p:cNvSpPr>
          <p:nvPr>
            <p:ph type="body" sz="quarter" idx="13"/>
          </p:nvPr>
        </p:nvSpPr>
        <p:spPr>
          <a:xfrm>
            <a:off x="1201340" y="11859862"/>
            <a:ext cx="21971003" cy="636979"/>
          </a:xfrm>
          <a:prstGeom prst="rect">
            <a:avLst/>
          </a:prstGeom>
        </p:spPr>
        <p:txBody>
          <a:bodyPr lIns="45719" tIns="45719" rIns="45719" bIns="45719"/>
          <a:lstStyle/>
          <a:p>
            <a:pPr marL="0" indent="0" defTabSz="825500">
              <a:lnSpc>
                <a:spcPct val="100000"/>
              </a:lnSpc>
              <a:spcBef>
                <a:spcPts val="0"/>
              </a:spcBef>
              <a:buSzTx/>
              <a:buNone/>
              <a:defRPr sz="3600" b="1"/>
            </a:pPr>
            <a:endParaRPr/>
          </a:p>
        </p:txBody>
      </p:sp>
      <p:sp>
        <p:nvSpPr>
          <p:cNvPr id="12" name="Title Text"/>
          <p:cNvSpPr txBox="1">
            <a:spLocks noGrp="1"/>
          </p:cNvSpPr>
          <p:nvPr>
            <p:ph type="title"/>
          </p:nvPr>
        </p:nvSpPr>
        <p:spPr>
          <a:xfrm>
            <a:off x="1206496" y="2574991"/>
            <a:ext cx="21971004" cy="4648201"/>
          </a:xfrm>
          <a:prstGeom prst="rect">
            <a:avLst/>
          </a:prstGeom>
        </p:spPr>
        <p:txBody>
          <a:bodyPr anchor="b"/>
          <a:lstStyle>
            <a:lvl1pPr>
              <a:defRPr sz="11600" spc="-232"/>
            </a:lvl1pPr>
          </a:lstStyle>
          <a:p>
            <a:r>
              <a:t>Title Text</a:t>
            </a:r>
          </a:p>
        </p:txBody>
      </p:sp>
      <p:sp>
        <p:nvSpPr>
          <p:cNvPr id="13" name="Body Level One…"/>
          <p:cNvSpPr txBox="1">
            <a:spLocks noGrp="1"/>
          </p:cNvSpPr>
          <p:nvPr>
            <p:ph type="body" sz="quarter" idx="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Body Level One</a:t>
            </a:r>
          </a:p>
          <a:p>
            <a:pPr lvl="1"/>
            <a:r>
              <a:t>Body Level Two</a:t>
            </a:r>
          </a:p>
          <a:p>
            <a:pPr lvl="2"/>
            <a:r>
              <a:t>Body Level Three</a:t>
            </a:r>
          </a:p>
          <a:p>
            <a:pPr lvl="3"/>
            <a:r>
              <a:t>Body Level Four</a:t>
            </a:r>
          </a:p>
          <a:p>
            <a:pPr lvl="4"/>
            <a:r>
              <a:t>Body Level Five</a:t>
            </a:r>
          </a:p>
        </p:txBody>
      </p:sp>
      <p:sp>
        <p:nvSpPr>
          <p:cNvPr id="107" name="Rectangle"/>
          <p:cNvSpPr txBox="1">
            <a:spLocks noGrp="1"/>
          </p:cNvSpPr>
          <p:nvPr>
            <p:ph type="body" sz="quarter" idx="13"/>
          </p:nvPr>
        </p:nvSpPr>
        <p:spPr>
          <a:xfrm>
            <a:off x="1206500" y="8262180"/>
            <a:ext cx="21971000" cy="934780"/>
          </a:xfrm>
          <a:prstGeom prst="rect">
            <a:avLst/>
          </a:prstGeom>
        </p:spPr>
        <p:txBody>
          <a:bodyPr lIns="45719" tIns="45719" rIns="45719" bIns="45719"/>
          <a:lstStyle/>
          <a:p>
            <a:pPr marL="0" indent="0" algn="ctr" defTabSz="825500">
              <a:lnSpc>
                <a:spcPct val="100000"/>
              </a:lnSpc>
              <a:spcBef>
                <a:spcPts val="0"/>
              </a:spcBef>
              <a:buSzTx/>
              <a:buNone/>
              <a:defRPr sz="5500" b="1"/>
            </a:pPr>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Rectangle"/>
          <p:cNvSpPr txBox="1">
            <a:spLocks noGrp="1"/>
          </p:cNvSpPr>
          <p:nvPr>
            <p:ph type="body" sz="quarter" idx="13"/>
          </p:nvPr>
        </p:nvSpPr>
        <p:spPr>
          <a:xfrm>
            <a:off x="2430025" y="10675453"/>
            <a:ext cx="20200052" cy="636979"/>
          </a:xfrm>
          <a:prstGeom prst="rect">
            <a:avLst/>
          </a:prstGeom>
        </p:spPr>
        <p:txBody>
          <a:bodyPr lIns="45719" tIns="45719" rIns="45719" bIns="45719"/>
          <a:lstStyle/>
          <a:p>
            <a:pPr marL="0" indent="0" defTabSz="825500">
              <a:lnSpc>
                <a:spcPct val="100000"/>
              </a:lnSpc>
              <a:spcBef>
                <a:spcPts val="0"/>
              </a:spcBef>
              <a:buSzTx/>
              <a:buNone/>
              <a:defRPr sz="3600" b="1"/>
            </a:pPr>
            <a:endParaRPr/>
          </a:p>
        </p:txBody>
      </p:sp>
      <p:sp>
        <p:nvSpPr>
          <p:cNvPr id="116" name="Body Level One…"/>
          <p:cNvSpPr txBox="1">
            <a:spLocks noGrp="1"/>
          </p:cNvSpPr>
          <p:nvPr>
            <p:ph type="body" sz="half" idx="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13"/>
          </p:nvPr>
        </p:nvSpPr>
        <p:spPr>
          <a:xfrm>
            <a:off x="15760700" y="1269999"/>
            <a:ext cx="7423448" cy="5410201"/>
          </a:xfrm>
          <a:prstGeom prst="rect">
            <a:avLst/>
          </a:prstGeom>
        </p:spPr>
        <p:txBody>
          <a:bodyPr lIns="91439" tIns="45719" rIns="91439" bIns="45719">
            <a:noAutofit/>
          </a:bodyPr>
          <a:lstStyle/>
          <a:p>
            <a:endParaRPr/>
          </a:p>
        </p:txBody>
      </p:sp>
      <p:sp>
        <p:nvSpPr>
          <p:cNvPr id="125" name="Image"/>
          <p:cNvSpPr>
            <a:spLocks noGrp="1"/>
          </p:cNvSpPr>
          <p:nvPr>
            <p:ph type="pic" sz="quarter" idx="14"/>
          </p:nvPr>
        </p:nvSpPr>
        <p:spPr>
          <a:xfrm>
            <a:off x="15760700" y="7098672"/>
            <a:ext cx="7423560" cy="5415343"/>
          </a:xfrm>
          <a:prstGeom prst="rect">
            <a:avLst/>
          </a:prstGeom>
        </p:spPr>
        <p:txBody>
          <a:bodyPr lIns="91439" tIns="45719" rIns="91439" bIns="45719">
            <a:noAutofit/>
          </a:bodyPr>
          <a:lstStyle/>
          <a:p>
            <a:endParaRPr/>
          </a:p>
        </p:txBody>
      </p:sp>
      <p:sp>
        <p:nvSpPr>
          <p:cNvPr id="126" name="Image"/>
          <p:cNvSpPr>
            <a:spLocks noGrp="1"/>
          </p:cNvSpPr>
          <p:nvPr>
            <p:ph type="pic" idx="15"/>
          </p:nvPr>
        </p:nvSpPr>
        <p:spPr>
          <a:xfrm>
            <a:off x="1211198" y="1270000"/>
            <a:ext cx="14168502" cy="11243712"/>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13"/>
          </p:nvPr>
        </p:nvSpPr>
        <p:spPr>
          <a:xfrm>
            <a:off x="0" y="0"/>
            <a:ext cx="24384000" cy="1371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49" name="Rectangle"/>
          <p:cNvSpPr txBox="1">
            <a:spLocks noGrp="1"/>
          </p:cNvSpPr>
          <p:nvPr>
            <p:ph type="body" sz="quarter" idx="13"/>
          </p:nvPr>
        </p:nvSpPr>
        <p:spPr>
          <a:xfrm>
            <a:off x="3061298" y="11013393"/>
            <a:ext cx="18252833" cy="529182"/>
          </a:xfrm>
          <a:prstGeom prst="rect">
            <a:avLst/>
          </a:prstGeom>
        </p:spPr>
        <p:txBody>
          <a:bodyPr lIns="37982" tIns="37982" rIns="37982" bIns="37982"/>
          <a:lstStyle/>
          <a:p>
            <a:pPr marL="0" indent="0" defTabSz="726440">
              <a:lnSpc>
                <a:spcPct val="100000"/>
              </a:lnSpc>
              <a:spcBef>
                <a:spcPts val="0"/>
              </a:spcBef>
              <a:buSzTx/>
              <a:buNone/>
              <a:defRPr sz="2992" b="1"/>
            </a:pPr>
            <a:endParaRPr/>
          </a:p>
        </p:txBody>
      </p:sp>
      <p:sp>
        <p:nvSpPr>
          <p:cNvPr id="150" name="Title Text"/>
          <p:cNvSpPr txBox="1">
            <a:spLocks noGrp="1"/>
          </p:cNvSpPr>
          <p:nvPr>
            <p:ph type="title"/>
          </p:nvPr>
        </p:nvSpPr>
        <p:spPr>
          <a:xfrm>
            <a:off x="3065581" y="3299807"/>
            <a:ext cx="18252835" cy="3861583"/>
          </a:xfrm>
          <a:prstGeom prst="rect">
            <a:avLst/>
          </a:prstGeom>
        </p:spPr>
        <p:txBody>
          <a:bodyPr lIns="42203" tIns="42203" rIns="42203" bIns="42203" anchor="b"/>
          <a:lstStyle>
            <a:lvl1pPr>
              <a:defRPr sz="11400" spc="-228"/>
            </a:lvl1pPr>
          </a:lstStyle>
          <a:p>
            <a:r>
              <a:t>Title Text</a:t>
            </a:r>
          </a:p>
        </p:txBody>
      </p:sp>
      <p:sp>
        <p:nvSpPr>
          <p:cNvPr id="151" name="Body Level One…"/>
          <p:cNvSpPr txBox="1">
            <a:spLocks noGrp="1"/>
          </p:cNvSpPr>
          <p:nvPr>
            <p:ph type="body" sz="quarter" idx="1"/>
          </p:nvPr>
        </p:nvSpPr>
        <p:spPr>
          <a:xfrm>
            <a:off x="3061300" y="7161389"/>
            <a:ext cx="18252832" cy="1582616"/>
          </a:xfrm>
          <a:prstGeom prst="rect">
            <a:avLst/>
          </a:prstGeom>
        </p:spPr>
        <p:txBody>
          <a:bodyPr lIns="42203" tIns="42203" rIns="42203" bIns="42203"/>
          <a:lstStyle>
            <a:lvl1pPr marL="0" indent="0" defTabSz="825500">
              <a:lnSpc>
                <a:spcPct val="100000"/>
              </a:lnSpc>
              <a:spcBef>
                <a:spcPts val="0"/>
              </a:spcBef>
              <a:buSzTx/>
              <a:buNone/>
              <a:defRPr sz="5400" b="1"/>
            </a:lvl1pPr>
            <a:lvl2pPr marL="0" indent="457200" defTabSz="825500">
              <a:lnSpc>
                <a:spcPct val="100000"/>
              </a:lnSpc>
              <a:spcBef>
                <a:spcPts val="0"/>
              </a:spcBef>
              <a:buSzTx/>
              <a:buNone/>
              <a:defRPr sz="5400" b="1"/>
            </a:lvl2pPr>
            <a:lvl3pPr marL="0" indent="914400" defTabSz="825500">
              <a:lnSpc>
                <a:spcPct val="100000"/>
              </a:lnSpc>
              <a:spcBef>
                <a:spcPts val="0"/>
              </a:spcBef>
              <a:buSzTx/>
              <a:buNone/>
              <a:defRPr sz="5400" b="1"/>
            </a:lvl3pPr>
            <a:lvl4pPr marL="0" indent="1371600" defTabSz="825500">
              <a:lnSpc>
                <a:spcPct val="100000"/>
              </a:lnSpc>
              <a:spcBef>
                <a:spcPts val="0"/>
              </a:spcBef>
              <a:buSzTx/>
              <a:buNone/>
              <a:defRPr sz="5400" b="1"/>
            </a:lvl4pPr>
            <a:lvl5pPr marL="0" indent="1828800" defTabSz="825500">
              <a:lnSpc>
                <a:spcPct val="100000"/>
              </a:lnSpc>
              <a:spcBef>
                <a:spcPts val="0"/>
              </a:spcBef>
              <a:buSzTx/>
              <a:buNone/>
              <a:defRPr sz="5400" b="1"/>
            </a:lvl5pPr>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xfrm>
            <a:off x="12025276" y="12031765"/>
            <a:ext cx="323066" cy="307318"/>
          </a:xfrm>
          <a:prstGeom prst="rect">
            <a:avLst/>
          </a:prstGeom>
        </p:spPr>
        <p:txBody>
          <a:bodyPr lIns="42203" tIns="42203" rIns="42203" bIns="42203"/>
          <a:lstStyle>
            <a:lvl1pPr>
              <a:defRPr sz="16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3065584" y="2057399"/>
            <a:ext cx="18252832" cy="1190629"/>
          </a:xfrm>
          <a:prstGeom prst="rect">
            <a:avLst/>
          </a:prstGeom>
        </p:spPr>
        <p:txBody>
          <a:bodyPr lIns="42203" tIns="42203" rIns="42203" bIns="42203"/>
          <a:lstStyle>
            <a:lvl1pPr>
              <a:defRPr sz="8400" spc="-168"/>
            </a:lvl1pPr>
          </a:lstStyle>
          <a:p>
            <a:r>
              <a:t>Title Text</a:t>
            </a:r>
          </a:p>
        </p:txBody>
      </p:sp>
      <p:sp>
        <p:nvSpPr>
          <p:cNvPr id="160" name="Rectangle"/>
          <p:cNvSpPr txBox="1">
            <a:spLocks noGrp="1"/>
          </p:cNvSpPr>
          <p:nvPr>
            <p:ph type="body" sz="quarter" idx="13"/>
          </p:nvPr>
        </p:nvSpPr>
        <p:spPr>
          <a:xfrm>
            <a:off x="3065584" y="3131969"/>
            <a:ext cx="18252832" cy="776586"/>
          </a:xfrm>
          <a:prstGeom prst="rect">
            <a:avLst/>
          </a:prstGeom>
        </p:spPr>
        <p:txBody>
          <a:bodyPr lIns="37982" tIns="37982" rIns="37982" bIns="37982"/>
          <a:lstStyle/>
          <a:p>
            <a:pPr marL="0" indent="0" defTabSz="726440">
              <a:lnSpc>
                <a:spcPct val="100000"/>
              </a:lnSpc>
              <a:spcBef>
                <a:spcPts val="0"/>
              </a:spcBef>
              <a:buSzTx/>
              <a:buNone/>
              <a:defRPr sz="4752" b="1"/>
            </a:pPr>
            <a:endParaRPr/>
          </a:p>
        </p:txBody>
      </p:sp>
      <p:sp>
        <p:nvSpPr>
          <p:cNvPr id="161" name="Body Level One…"/>
          <p:cNvSpPr txBox="1">
            <a:spLocks noGrp="1"/>
          </p:cNvSpPr>
          <p:nvPr>
            <p:ph type="body" sz="half" idx="1"/>
          </p:nvPr>
        </p:nvSpPr>
        <p:spPr>
          <a:xfrm>
            <a:off x="3065584" y="4690111"/>
            <a:ext cx="18252832" cy="6858841"/>
          </a:xfrm>
          <a:prstGeom prst="rect">
            <a:avLst/>
          </a:prstGeom>
        </p:spPr>
        <p:txBody>
          <a:bodyPr lIns="42203" tIns="42203" rIns="42203" bIns="42203"/>
          <a:lstStyle>
            <a:lvl1pPr marL="584200" indent="-584200">
              <a:defRPr sz="4600"/>
            </a:lvl1pPr>
            <a:lvl2pPr marL="1193800" indent="-584200">
              <a:defRPr sz="4600"/>
            </a:lvl2pPr>
            <a:lvl3pPr marL="1803400" indent="-584200">
              <a:defRPr sz="4600"/>
            </a:lvl3pPr>
            <a:lvl4pPr marL="2413000" indent="-584200">
              <a:defRPr sz="4600"/>
            </a:lvl4pPr>
            <a:lvl5pPr marL="3022600" indent="-584200">
              <a:defRPr sz="4600"/>
            </a:lvl5pPr>
          </a:lstStyle>
          <a:p>
            <a:r>
              <a:t>Body Level One</a:t>
            </a:r>
          </a:p>
          <a:p>
            <a:pPr lvl="1"/>
            <a:r>
              <a:t>Body Level Two</a:t>
            </a:r>
          </a:p>
          <a:p>
            <a:pPr lvl="2"/>
            <a:r>
              <a:t>Body Level Three</a:t>
            </a:r>
          </a:p>
          <a:p>
            <a:pPr lvl="3"/>
            <a:r>
              <a:t>Body Level Four</a:t>
            </a:r>
          </a:p>
          <a:p>
            <a:pPr lvl="4"/>
            <a:r>
              <a:t>Body Level Five</a:t>
            </a:r>
          </a:p>
        </p:txBody>
      </p:sp>
      <p:sp>
        <p:nvSpPr>
          <p:cNvPr id="162" name="Slide Number"/>
          <p:cNvSpPr txBox="1">
            <a:spLocks noGrp="1"/>
          </p:cNvSpPr>
          <p:nvPr>
            <p:ph type="sldNum" sz="quarter" idx="2"/>
          </p:nvPr>
        </p:nvSpPr>
        <p:spPr>
          <a:xfrm>
            <a:off x="12025276" y="12031765"/>
            <a:ext cx="323066" cy="307318"/>
          </a:xfrm>
          <a:prstGeom prst="rect">
            <a:avLst/>
          </a:prstGeom>
        </p:spPr>
        <p:txBody>
          <a:bodyPr lIns="42203" tIns="42203" rIns="42203" bIns="42203"/>
          <a:lstStyle>
            <a:lvl1pPr>
              <a:defRPr sz="16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13"/>
          </p:nvPr>
        </p:nvSpPr>
        <p:spPr>
          <a:xfrm>
            <a:off x="0" y="0"/>
            <a:ext cx="24384000" cy="13716000"/>
          </a:xfrm>
          <a:prstGeom prst="rect">
            <a:avLst/>
          </a:prstGeom>
        </p:spPr>
        <p:txBody>
          <a:bodyPr lIns="91439" tIns="45719" rIns="91439" bIns="45719">
            <a:noAutofit/>
          </a:bodyPr>
          <a:lstStyle/>
          <a:p>
            <a:endParaRPr/>
          </a:p>
        </p:txBody>
      </p:sp>
      <p:sp>
        <p:nvSpPr>
          <p:cNvPr id="22" name="Title Text"/>
          <p:cNvSpPr txBox="1">
            <a:spLocks noGrp="1"/>
          </p:cNvSpPr>
          <p:nvPr>
            <p:ph type="title"/>
          </p:nvPr>
        </p:nvSpPr>
        <p:spPr>
          <a:xfrm>
            <a:off x="1206500" y="7124700"/>
            <a:ext cx="21971000" cy="4648200"/>
          </a:xfrm>
          <a:prstGeom prst="rect">
            <a:avLst/>
          </a:prstGeom>
        </p:spPr>
        <p:txBody>
          <a:bodyPr anchor="b"/>
          <a:lstStyle>
            <a:lvl1pPr>
              <a:defRPr sz="11600" spc="-232"/>
            </a:lvl1pPr>
          </a:lstStyle>
          <a:p>
            <a:r>
              <a:t>Title Text</a:t>
            </a:r>
          </a:p>
        </p:txBody>
      </p:sp>
      <p:sp>
        <p:nvSpPr>
          <p:cNvPr id="23" name="Rectangle"/>
          <p:cNvSpPr txBox="1">
            <a:spLocks noGrp="1"/>
          </p:cNvSpPr>
          <p:nvPr>
            <p:ph type="body" sz="quarter" idx="14"/>
          </p:nvPr>
        </p:nvSpPr>
        <p:spPr>
          <a:xfrm>
            <a:off x="1207690" y="1106137"/>
            <a:ext cx="21968621" cy="636979"/>
          </a:xfrm>
          <a:prstGeom prst="rect">
            <a:avLst/>
          </a:prstGeom>
        </p:spPr>
        <p:txBody>
          <a:bodyPr lIns="45719" tIns="45719" rIns="45719" bIns="45719"/>
          <a:lstStyle/>
          <a:p>
            <a:pPr marL="0" indent="0" defTabSz="825500">
              <a:lnSpc>
                <a:spcPct val="100000"/>
              </a:lnSpc>
              <a:spcBef>
                <a:spcPts val="0"/>
              </a:spcBef>
              <a:buSzTx/>
              <a:buNone/>
              <a:defRPr sz="3600" b="1"/>
            </a:pPr>
            <a:endParaRPr/>
          </a:p>
        </p:txBody>
      </p:sp>
      <p:sp>
        <p:nvSpPr>
          <p:cNvPr id="24" name="Body Level One…"/>
          <p:cNvSpPr txBox="1">
            <a:spLocks noGrp="1"/>
          </p:cNvSpPr>
          <p:nvPr>
            <p:ph type="body" sz="quarter" idx="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13"/>
          </p:nvPr>
        </p:nvSpPr>
        <p:spPr>
          <a:xfrm>
            <a:off x="12192000" y="1270000"/>
            <a:ext cx="10922000" cy="11176000"/>
          </a:xfrm>
          <a:prstGeom prst="rect">
            <a:avLst/>
          </a:prstGeom>
        </p:spPr>
        <p:txBody>
          <a:bodyPr lIns="91439" tIns="45719" rIns="91439" bIns="45719">
            <a:noAutofit/>
          </a:bodyPr>
          <a:lstStyle/>
          <a:p>
            <a:endParaRPr/>
          </a:p>
        </p:txBody>
      </p:sp>
      <p:sp>
        <p:nvSpPr>
          <p:cNvPr id="33" name="Title Text"/>
          <p:cNvSpPr txBox="1">
            <a:spLocks noGrp="1"/>
          </p:cNvSpPr>
          <p:nvPr>
            <p:ph type="title"/>
          </p:nvPr>
        </p:nvSpPr>
        <p:spPr>
          <a:xfrm>
            <a:off x="1206500" y="1270000"/>
            <a:ext cx="9779000" cy="5882273"/>
          </a:xfrm>
          <a:prstGeom prst="rect">
            <a:avLst/>
          </a:prstGeom>
        </p:spPr>
        <p:txBody>
          <a:bodyPr anchor="b"/>
          <a:lstStyle/>
          <a:p>
            <a:r>
              <a:t>Title Text</a:t>
            </a:r>
          </a:p>
        </p:txBody>
      </p:sp>
      <p:sp>
        <p:nvSpPr>
          <p:cNvPr id="34" name="Body Level One…"/>
          <p:cNvSpPr txBox="1">
            <a:spLocks noGrp="1"/>
          </p:cNvSpPr>
          <p:nvPr>
            <p:ph type="body" sz="quarter" idx="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Title Text"/>
          <p:cNvSpPr txBox="1">
            <a:spLocks noGrp="1"/>
          </p:cNvSpPr>
          <p:nvPr>
            <p:ph type="title"/>
          </p:nvPr>
        </p:nvSpPr>
        <p:spPr>
          <a:prstGeom prst="rect">
            <a:avLst/>
          </a:prstGeom>
        </p:spPr>
        <p:txBody>
          <a:bodyPr/>
          <a:lstStyle/>
          <a:p>
            <a:r>
              <a:t>Title Text</a:t>
            </a:r>
          </a:p>
        </p:txBody>
      </p:sp>
      <p:sp>
        <p:nvSpPr>
          <p:cNvPr id="43" name="Rectangle"/>
          <p:cNvSpPr txBox="1">
            <a:spLocks noGrp="1"/>
          </p:cNvSpPr>
          <p:nvPr>
            <p:ph type="body" sz="quarter" idx="13"/>
          </p:nvPr>
        </p:nvSpPr>
        <p:spPr>
          <a:xfrm>
            <a:off x="1206500" y="2372962"/>
            <a:ext cx="21971000" cy="934780"/>
          </a:xfrm>
          <a:prstGeom prst="rect">
            <a:avLst/>
          </a:prstGeom>
        </p:spPr>
        <p:txBody>
          <a:bodyPr lIns="45719" tIns="45719" rIns="45719" bIns="45719"/>
          <a:lstStyle/>
          <a:p>
            <a:pPr marL="0" indent="0" defTabSz="825500">
              <a:lnSpc>
                <a:spcPct val="100000"/>
              </a:lnSpc>
              <a:spcBef>
                <a:spcPts val="0"/>
              </a:spcBef>
              <a:buSzTx/>
              <a:buNone/>
              <a:defRPr sz="5500" b="1"/>
            </a:pPr>
            <a:endParaRPr/>
          </a:p>
        </p:txBody>
      </p:sp>
      <p:sp>
        <p:nvSpPr>
          <p:cNvPr id="4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p:nvPr>
        </p:nvSpPr>
        <p:spPr>
          <a:prstGeom prst="rect">
            <a:avLst/>
          </a:prstGeom>
        </p:spPr>
        <p:txBody>
          <a:bodyPr numCol="2" spcCol="1098550"/>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Rectangle"/>
          <p:cNvSpPr txBox="1">
            <a:spLocks noGrp="1"/>
          </p:cNvSpPr>
          <p:nvPr>
            <p:ph type="body" sz="quarter" idx="13"/>
          </p:nvPr>
        </p:nvSpPr>
        <p:spPr>
          <a:xfrm>
            <a:off x="1206500" y="2372962"/>
            <a:ext cx="9779000" cy="934780"/>
          </a:xfrm>
          <a:prstGeom prst="rect">
            <a:avLst/>
          </a:prstGeom>
        </p:spPr>
        <p:txBody>
          <a:bodyPr lIns="45719" tIns="45719" rIns="45719" bIns="45719"/>
          <a:lstStyle/>
          <a:p>
            <a:pPr marL="0" indent="0" defTabSz="825500">
              <a:lnSpc>
                <a:spcPct val="100000"/>
              </a:lnSpc>
              <a:spcBef>
                <a:spcPts val="0"/>
              </a:spcBef>
              <a:buSzTx/>
              <a:buNone/>
              <a:defRPr sz="5500" b="1"/>
            </a:pPr>
            <a:endParaRPr/>
          </a:p>
        </p:txBody>
      </p:sp>
      <p:sp>
        <p:nvSpPr>
          <p:cNvPr id="61" name="Body Level One…"/>
          <p:cNvSpPr txBox="1">
            <a:spLocks noGrp="1"/>
          </p:cNvSpPr>
          <p:nvPr>
            <p:ph type="body" sz="half" idx="1"/>
          </p:nvPr>
        </p:nvSpPr>
        <p:spPr>
          <a:xfrm>
            <a:off x="1206500" y="4248504"/>
            <a:ext cx="9779000" cy="825663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660384004_1290x1720.jpg"/>
          <p:cNvSpPr>
            <a:spLocks noGrp="1"/>
          </p:cNvSpPr>
          <p:nvPr>
            <p:ph type="pic" sz="half" idx="14"/>
          </p:nvPr>
        </p:nvSpPr>
        <p:spPr>
          <a:xfrm>
            <a:off x="12192000" y="1263848"/>
            <a:ext cx="10916874" cy="11188205"/>
          </a:xfrm>
          <a:prstGeom prst="rect">
            <a:avLst/>
          </a:prstGeom>
        </p:spPr>
        <p:txBody>
          <a:bodyPr lIns="91439" tIns="45719" rIns="91439" bIns="45719">
            <a:noAutofit/>
          </a:bodyPr>
          <a:lstStyle/>
          <a:p>
            <a:endParaRPr/>
          </a:p>
        </p:txBody>
      </p:sp>
      <p:sp>
        <p:nvSpPr>
          <p:cNvPr id="63" name="Title Text"/>
          <p:cNvSpPr txBox="1">
            <a:spLocks noGrp="1"/>
          </p:cNvSpPr>
          <p:nvPr>
            <p:ph type="title"/>
          </p:nvPr>
        </p:nvSpPr>
        <p:spPr>
          <a:xfrm>
            <a:off x="1206500" y="1079500"/>
            <a:ext cx="9779000" cy="1435100"/>
          </a:xfrm>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Title Text"/>
          <p:cNvSpPr txBox="1">
            <a:spLocks noGrp="1"/>
          </p:cNvSpPr>
          <p:nvPr>
            <p:ph type="title"/>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Title Text</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Title Text"/>
          <p:cNvSpPr txBox="1">
            <a:spLocks noGrp="1"/>
          </p:cNvSpPr>
          <p:nvPr>
            <p:ph type="title"/>
          </p:nvPr>
        </p:nvSpPr>
        <p:spPr>
          <a:xfrm>
            <a:off x="1206500" y="1079500"/>
            <a:ext cx="21971000" cy="1434949"/>
          </a:xfrm>
          <a:prstGeom prst="rect">
            <a:avLst/>
          </a:prstGeom>
        </p:spPr>
        <p:txBody>
          <a:bodyPr/>
          <a:lstStyle/>
          <a:p>
            <a:r>
              <a:t>Title Text</a:t>
            </a:r>
          </a:p>
        </p:txBody>
      </p:sp>
      <p:sp>
        <p:nvSpPr>
          <p:cNvPr id="80" name="Rectangle"/>
          <p:cNvSpPr txBox="1">
            <a:spLocks noGrp="1"/>
          </p:cNvSpPr>
          <p:nvPr>
            <p:ph type="body" sz="quarter" idx="13"/>
          </p:nvPr>
        </p:nvSpPr>
        <p:spPr>
          <a:xfrm>
            <a:off x="1206500" y="2372962"/>
            <a:ext cx="21971000" cy="934780"/>
          </a:xfrm>
          <a:prstGeom prst="rect">
            <a:avLst/>
          </a:prstGeom>
        </p:spPr>
        <p:txBody>
          <a:bodyPr lIns="45719" tIns="45719" rIns="45719" bIns="45719"/>
          <a:lstStyle/>
          <a:p>
            <a:pPr marL="0" indent="0" defTabSz="825500">
              <a:lnSpc>
                <a:spcPct val="100000"/>
              </a:lnSpc>
              <a:spcBef>
                <a:spcPts val="0"/>
              </a:spcBef>
              <a:buSzTx/>
              <a:buNone/>
              <a:defRPr sz="5500" b="1"/>
            </a:pPr>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Title Text"/>
          <p:cNvSpPr txBox="1">
            <a:spLocks noGrp="1"/>
          </p:cNvSpPr>
          <p:nvPr>
            <p:ph type="title"/>
          </p:nvPr>
        </p:nvSpPr>
        <p:spPr>
          <a:xfrm>
            <a:off x="1206500" y="1079500"/>
            <a:ext cx="21971000" cy="1435100"/>
          </a:xfrm>
          <a:prstGeom prst="rect">
            <a:avLst/>
          </a:prstGeom>
        </p:spPr>
        <p:txBody>
          <a:bodyPr/>
          <a:lstStyle/>
          <a:p>
            <a:r>
              <a:t>Title Text</a:t>
            </a:r>
          </a:p>
        </p:txBody>
      </p:sp>
      <p:sp>
        <p:nvSpPr>
          <p:cNvPr id="89" name="Rectangle"/>
          <p:cNvSpPr txBox="1">
            <a:spLocks noGrp="1"/>
          </p:cNvSpPr>
          <p:nvPr>
            <p:ph type="body" sz="quarter" idx="13"/>
          </p:nvPr>
        </p:nvSpPr>
        <p:spPr>
          <a:xfrm>
            <a:off x="1206500" y="2372962"/>
            <a:ext cx="21971000" cy="934780"/>
          </a:xfrm>
          <a:prstGeom prst="rect">
            <a:avLst/>
          </a:prstGeom>
        </p:spPr>
        <p:txBody>
          <a:bodyPr lIns="45719" tIns="45719" rIns="45719" bIns="45719"/>
          <a:lstStyle/>
          <a:p>
            <a:pPr marL="0" indent="0" defTabSz="825500">
              <a:lnSpc>
                <a:spcPct val="100000"/>
              </a:lnSpc>
              <a:spcBef>
                <a:spcPts val="0"/>
              </a:spcBef>
              <a:buSzTx/>
              <a:buNone/>
              <a:defRPr sz="5500" b="1"/>
            </a:pPr>
            <a:endParaRPr/>
          </a:p>
        </p:txBody>
      </p:sp>
      <p:sp>
        <p:nvSpPr>
          <p:cNvPr id="90" name="Body Level One…"/>
          <p:cNvSpPr txBox="1">
            <a:spLocks noGrp="1"/>
          </p:cNvSpPr>
          <p:nvPr>
            <p:ph type="body" idx="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Body Level One</a:t>
            </a:r>
          </a:p>
          <a:p>
            <a:pPr lvl="1"/>
            <a:r>
              <a:t>Body Level Two</a:t>
            </a:r>
          </a:p>
          <a:p>
            <a:pPr lvl="2"/>
            <a:r>
              <a:t>Body Level Three</a:t>
            </a:r>
          </a:p>
          <a:p>
            <a:pPr lvl="3"/>
            <a:r>
              <a:t>Body Level Four</a:t>
            </a:r>
          </a:p>
          <a:p>
            <a:pPr lvl="4"/>
            <a:r>
              <a:t>Body Level Five</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ln>
            <a:noFill/>
          </a:ln>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ln>
            <a:noFill/>
          </a:ln>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ln>
            <a:noFill/>
          </a:ln>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ln>
            <a:noFill/>
          </a:ln>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ln>
            <a:noFill/>
          </a:ln>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ln>
            <a:noFill/>
          </a:ln>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ln>
            <a:noFill/>
          </a:ln>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ln>
            <a:noFill/>
          </a:ln>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ln>
            <a:noFill/>
          </a:ln>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ln>
            <a:noFill/>
          </a:ln>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ln>
            <a:noFill/>
          </a:ln>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ln>
            <a:noFill/>
          </a:ln>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ln>
            <a:noFill/>
          </a:ln>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ln>
            <a:noFill/>
          </a:ln>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ln>
            <a:noFill/>
          </a:ln>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ln>
            <a:noFill/>
          </a:ln>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ln>
            <a:noFill/>
          </a:ln>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ln>
            <a:noFill/>
          </a:ln>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evclass.com/2022/01/05/tiobe-programming-language-2021/"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19.t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Klasifikasi Nilai"/>
          <p:cNvSpPr txBox="1">
            <a:spLocks noGrp="1"/>
          </p:cNvSpPr>
          <p:nvPr>
            <p:ph type="title"/>
          </p:nvPr>
        </p:nvSpPr>
        <p:spPr>
          <a:xfrm>
            <a:off x="2367642" y="5254085"/>
            <a:ext cx="21971001" cy="1433163"/>
          </a:xfrm>
          <a:prstGeom prst="rect">
            <a:avLst/>
          </a:prstGeom>
        </p:spPr>
        <p:txBody>
          <a:bodyPr/>
          <a:lstStyle/>
          <a:p>
            <a:r>
              <a:t>Klasifikasi Nilai</a:t>
            </a:r>
          </a:p>
        </p:txBody>
      </p:sp>
      <p:pic>
        <p:nvPicPr>
          <p:cNvPr id="172" name="Image" descr="Image"/>
          <p:cNvPicPr>
            <a:picLocks noChangeAspect="1"/>
          </p:cNvPicPr>
          <p:nvPr/>
        </p:nvPicPr>
        <p:blipFill>
          <a:blip r:embed="rId2"/>
          <a:stretch>
            <a:fillRect/>
          </a:stretch>
        </p:blipFill>
        <p:spPr>
          <a:xfrm>
            <a:off x="14198283" y="21594"/>
            <a:ext cx="9699576" cy="13830876"/>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Edy Haryanto, S.Kom., M.Eng."/>
          <p:cNvSpPr txBox="1">
            <a:spLocks noGrp="1"/>
          </p:cNvSpPr>
          <p:nvPr>
            <p:ph type="body"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0" indent="0" defTabSz="825500">
              <a:lnSpc>
                <a:spcPct val="100000"/>
              </a:lnSpc>
              <a:spcBef>
                <a:spcPts val="0"/>
              </a:spcBef>
              <a:buSzTx/>
              <a:buNone/>
              <a:defRPr sz="3600" b="1"/>
            </a:lvl1pPr>
          </a:lstStyle>
          <a:p>
            <a:r>
              <a:t>Edy Haryanto, S.Kom., M.Eng.</a:t>
            </a:r>
          </a:p>
        </p:txBody>
      </p:sp>
      <p:sp>
        <p:nvSpPr>
          <p:cNvPr id="211" name="Programming Language"/>
          <p:cNvSpPr txBox="1">
            <a:spLocks noGrp="1"/>
          </p:cNvSpPr>
          <p:nvPr>
            <p:ph type="ctrTitle"/>
          </p:nvPr>
        </p:nvSpPr>
        <p:spPr>
          <a:prstGeom prst="rect">
            <a:avLst/>
          </a:prstGeom>
        </p:spPr>
        <p:txBody>
          <a:bodyPr/>
          <a:lstStyle/>
          <a:p>
            <a:r>
              <a:t>Programming Language</a:t>
            </a:r>
          </a:p>
        </p:txBody>
      </p:sp>
      <p:sp>
        <p:nvSpPr>
          <p:cNvPr id="212" name="An Introduction"/>
          <p:cNvSpPr txBox="1">
            <a:spLocks noGrp="1"/>
          </p:cNvSpPr>
          <p:nvPr>
            <p:ph type="subTitle" sz="quarter" idx="1"/>
          </p:nvPr>
        </p:nvSpPr>
        <p:spPr>
          <a:prstGeom prst="rect">
            <a:avLst/>
          </a:prstGeom>
        </p:spPr>
        <p:txBody>
          <a:bodyPr/>
          <a:lstStyle/>
          <a:p>
            <a:r>
              <a:t>An Introduction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type="lt">
                                    <p:tmAbs val="0"/>
                                  </p:iterate>
                                  <p:childTnLst>
                                    <p:set>
                                      <p:cBhvr>
                                        <p:cTn id="6" fill="hold"/>
                                        <p:tgtEl>
                                          <p:spTgt spid="211"/>
                                        </p:tgtEl>
                                        <p:attrNameLst>
                                          <p:attrName>style.visibility</p:attrName>
                                        </p:attrNameLst>
                                      </p:cBhvr>
                                      <p:to>
                                        <p:strVal val="visible"/>
                                      </p:to>
                                    </p:set>
                                    <p:animEffect transition="in" filter="fade">
                                      <p:cBhvr>
                                        <p:cTn id="7" dur="2000"/>
                                        <p:tgtEl>
                                          <p:spTgt spid="211"/>
                                        </p:tgtEl>
                                      </p:cBhvr>
                                    </p:animEffect>
                                  </p:childTnLst>
                                </p:cTn>
                              </p:par>
                            </p:childTnLst>
                          </p:cTn>
                        </p:par>
                        <p:par>
                          <p:cTn id="8" fill="hold">
                            <p:stCondLst>
                              <p:cond delay="2000"/>
                            </p:stCondLst>
                            <p:childTnLst>
                              <p:par>
                                <p:cTn id="9" presetID="22" presetClass="entr" presetSubtype="8" fill="hold" grpId="2" nodeType="afterEffect">
                                  <p:stCondLst>
                                    <p:cond delay="0"/>
                                  </p:stCondLst>
                                  <p:iterate>
                                    <p:tmAbs val="0"/>
                                  </p:iterate>
                                  <p:childTnLst>
                                    <p:set>
                                      <p:cBhvr>
                                        <p:cTn id="10" fill="hold"/>
                                        <p:tgtEl>
                                          <p:spTgt spid="212"/>
                                        </p:tgtEl>
                                        <p:attrNameLst>
                                          <p:attrName>style.visibility</p:attrName>
                                        </p:attrNameLst>
                                      </p:cBhvr>
                                      <p:to>
                                        <p:strVal val="visible"/>
                                      </p:to>
                                    </p:set>
                                    <p:animEffect transition="in" filter="wipe(left)">
                                      <p:cBhvr>
                                        <p:cTn id="11" dur="1500"/>
                                        <p:tgtEl>
                                          <p:spTgt spid="212"/>
                                        </p:tgtEl>
                                      </p:cBhvr>
                                    </p:animEffect>
                                  </p:childTnLst>
                                </p:cTn>
                              </p:par>
                            </p:childTnLst>
                          </p:cTn>
                        </p:par>
                        <p:par>
                          <p:cTn id="12" fill="hold">
                            <p:stCondLst>
                              <p:cond delay="3500"/>
                            </p:stCondLst>
                            <p:childTnLst>
                              <p:par>
                                <p:cTn id="13" presetID="2" presetClass="entr" presetSubtype="4" fill="hold" grpId="3" nodeType="afterEffect">
                                  <p:stCondLst>
                                    <p:cond delay="900"/>
                                  </p:stCondLst>
                                  <p:iterate>
                                    <p:tmAbs val="0"/>
                                  </p:iterate>
                                  <p:childTnLst>
                                    <p:set>
                                      <p:cBhvr>
                                        <p:cTn id="14" fill="hold"/>
                                        <p:tgtEl>
                                          <p:spTgt spid="210"/>
                                        </p:tgtEl>
                                        <p:attrNameLst>
                                          <p:attrName>style.visibility</p:attrName>
                                        </p:attrNameLst>
                                      </p:cBhvr>
                                      <p:to>
                                        <p:strVal val="visible"/>
                                      </p:to>
                                    </p:set>
                                    <p:anim calcmode="lin" valueType="num">
                                      <p:cBhvr>
                                        <p:cTn id="15" dur="600" fill="hold"/>
                                        <p:tgtEl>
                                          <p:spTgt spid="210"/>
                                        </p:tgtEl>
                                        <p:attrNameLst>
                                          <p:attrName>ppt_x</p:attrName>
                                        </p:attrNameLst>
                                      </p:cBhvr>
                                      <p:tavLst>
                                        <p:tav tm="0">
                                          <p:val>
                                            <p:strVal val="#ppt_x"/>
                                          </p:val>
                                        </p:tav>
                                        <p:tav tm="100000">
                                          <p:val>
                                            <p:strVal val="#ppt_x"/>
                                          </p:val>
                                        </p:tav>
                                      </p:tavLst>
                                    </p:anim>
                                    <p:anim calcmode="lin" valueType="num">
                                      <p:cBhvr>
                                        <p:cTn id="16" dur="600" fill="hold"/>
                                        <p:tgtEl>
                                          <p:spTgt spid="2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3" animBg="1" advAuto="0"/>
      <p:bldP spid="211" grpId="1" animBg="1" advAuto="0"/>
      <p:bldP spid="212"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YTHON"/>
          <p:cNvSpPr txBox="1">
            <a:spLocks noGrp="1"/>
          </p:cNvSpPr>
          <p:nvPr>
            <p:ph type="title"/>
          </p:nvPr>
        </p:nvSpPr>
        <p:spPr>
          <a:prstGeom prst="rect">
            <a:avLst/>
          </a:prstGeom>
        </p:spPr>
        <p:txBody>
          <a:bodyPr/>
          <a:lstStyle/>
          <a:p>
            <a:r>
              <a:t>PYTHON</a:t>
            </a:r>
          </a:p>
        </p:txBody>
      </p:sp>
      <p:sp>
        <p:nvSpPr>
          <p:cNvPr id="215"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216" name="Python adalah bahasa pemrograman interpretatif yang multiplatform dan multiguna, Python termasuk di dalam bahasa pemrograman tingkat tinggi karya Guido van Rossum. Python sendiri telah banyak digunakan untuk membuat berbagai macam aplikasi dan program, seperti: Program GUI (desktop), Aplikasi Mobile, Web, IoT, Game, bahkan Program untuk Hacking.…"/>
          <p:cNvSpPr txBox="1">
            <a:spLocks noGrp="1"/>
          </p:cNvSpPr>
          <p:nvPr>
            <p:ph type="body" idx="1"/>
          </p:nvPr>
        </p:nvSpPr>
        <p:spPr>
          <a:prstGeom prst="rect">
            <a:avLst/>
          </a:prstGeom>
        </p:spPr>
        <p:txBody>
          <a:bodyPr/>
          <a:lstStyle/>
          <a:p>
            <a:pPr marL="0" indent="0" defTabSz="457200">
              <a:lnSpc>
                <a:spcPct val="100000"/>
              </a:lnSpc>
              <a:spcBef>
                <a:spcPts val="0"/>
              </a:spcBef>
              <a:buSzTx/>
              <a:buNone/>
              <a:defRPr sz="4750">
                <a:latin typeface="Helvetica"/>
                <a:ea typeface="Helvetica"/>
                <a:cs typeface="Helvetica"/>
                <a:sym typeface="Helvetica"/>
              </a:defRPr>
            </a:pPr>
            <a:r>
              <a:rPr i="1"/>
              <a:t>Python </a:t>
            </a:r>
            <a:r>
              <a:t>adalah bahasa pemrograman interpretatif yang multiplatform dan multiguna, </a:t>
            </a:r>
            <a:r>
              <a:rPr i="1"/>
              <a:t>Python </a:t>
            </a:r>
            <a:r>
              <a:t>termasuk di dalam bahasa pemrograman tingkat tinggi karya Guido van Rossum. </a:t>
            </a:r>
            <a:r>
              <a:rPr i="1"/>
              <a:t>Python </a:t>
            </a:r>
            <a:r>
              <a:t>sendiri telah banyak digunakan untuk membuat berbagai macam aplikasi dan program, seperti: Program GUI (desktop), Aplikasi Mobile, Web, IoT, Game, bahkan Program untuk Hacking. </a:t>
            </a:r>
          </a:p>
          <a:p>
            <a:pPr marL="0" indent="0" defTabSz="457200">
              <a:lnSpc>
                <a:spcPct val="100000"/>
              </a:lnSpc>
              <a:spcBef>
                <a:spcPts val="0"/>
              </a:spcBef>
              <a:buSzTx/>
              <a:buNone/>
              <a:defRPr sz="5350">
                <a:latin typeface="Times"/>
                <a:ea typeface="Times"/>
                <a:cs typeface="Times"/>
                <a:sym typeface="Times"/>
              </a:defRPr>
            </a:pPr>
            <a:endParaRPr/>
          </a:p>
          <a:p>
            <a:pPr marL="0" indent="0" defTabSz="457200">
              <a:lnSpc>
                <a:spcPct val="100000"/>
              </a:lnSpc>
              <a:spcBef>
                <a:spcPts val="1800"/>
              </a:spcBef>
              <a:buSzTx/>
              <a:buNone/>
              <a:defRPr sz="4500">
                <a:solidFill>
                  <a:srgbClr val="3D3D4E"/>
                </a:solidFill>
                <a:latin typeface="Helvetica"/>
                <a:ea typeface="Helvetica"/>
                <a:cs typeface="Helvetica"/>
                <a:sym typeface="Helvetica"/>
              </a:defRPr>
            </a:pPr>
            <a:r>
              <a:t>Python was first released in 1991. Over 30 years later, Python remains one of the most popular programming languages among hobbyist and professional developers worldwide. TIOBE declared </a:t>
            </a:r>
            <a:r>
              <a:rPr>
                <a:solidFill>
                  <a:srgbClr val="5553FF"/>
                </a:solidFill>
                <a:hlinkClick r:id="rId2"/>
              </a:rPr>
              <a:t>Python the </a:t>
            </a:r>
            <a:r>
              <a:rPr b="1">
                <a:solidFill>
                  <a:srgbClr val="5553FF"/>
                </a:solidFill>
                <a:hlinkClick r:id="rId2"/>
              </a:rPr>
              <a:t>programming language of the year</a:t>
            </a:r>
            <a:r>
              <a:rPr>
                <a:solidFill>
                  <a:srgbClr val="5553FF"/>
                </a:solidFill>
                <a:hlinkClick r:id="rId2"/>
              </a:rPr>
              <a:t> in 2021</a:t>
            </a:r>
            <a:r>
              <a:t>. This was the third time Python won these honors in the last five years alone.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Large developer community"/>
          <p:cNvSpPr txBox="1">
            <a:spLocks noGrp="1"/>
          </p:cNvSpPr>
          <p:nvPr>
            <p:ph type="title"/>
          </p:nvPr>
        </p:nvSpPr>
        <p:spPr>
          <a:xfrm>
            <a:off x="1206500" y="222465"/>
            <a:ext cx="21971000" cy="1433164"/>
          </a:xfrm>
          <a:prstGeom prst="rect">
            <a:avLst/>
          </a:prstGeom>
        </p:spPr>
        <p:txBody>
          <a:bodyPr/>
          <a:lstStyle>
            <a:lvl1pPr defTabSz="457200">
              <a:lnSpc>
                <a:spcPct val="100000"/>
              </a:lnSpc>
              <a:spcBef>
                <a:spcPts val="1000"/>
              </a:spcBef>
              <a:defRPr sz="6000" spc="0">
                <a:solidFill>
                  <a:srgbClr val="2E2E40"/>
                </a:solidFill>
                <a:latin typeface="Helvetica"/>
                <a:ea typeface="Helvetica"/>
                <a:cs typeface="Helvetica"/>
                <a:sym typeface="Helvetica"/>
              </a:defRPr>
            </a:lvl1pPr>
          </a:lstStyle>
          <a:p>
            <a:r>
              <a:t>Large developer community</a:t>
            </a:r>
          </a:p>
        </p:txBody>
      </p:sp>
      <p:pic>
        <p:nvPicPr>
          <p:cNvPr id="219" name="Screen Shot 2023-03-20 at 09.18.06.png" descr="Screen Shot 2023-03-20 at 09.18.06.png"/>
          <p:cNvPicPr>
            <a:picLocks noChangeAspect="1"/>
          </p:cNvPicPr>
          <p:nvPr/>
        </p:nvPicPr>
        <p:blipFill>
          <a:blip r:embed="rId2"/>
          <a:stretch>
            <a:fillRect/>
          </a:stretch>
        </p:blipFill>
        <p:spPr>
          <a:xfrm>
            <a:off x="3245001" y="1792233"/>
            <a:ext cx="16469436" cy="1186894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p:cNvSpPr txBox="1">
            <a:spLocks noGrp="1"/>
          </p:cNvSpPr>
          <p:nvPr>
            <p:ph type="title"/>
          </p:nvPr>
        </p:nvSpPr>
        <p:spPr>
          <a:prstGeom prst="rect">
            <a:avLst/>
          </a:prstGeom>
        </p:spPr>
        <p:txBody>
          <a:bodyPr/>
          <a:lstStyle/>
          <a:p>
            <a:endParaRPr/>
          </a:p>
        </p:txBody>
      </p:sp>
      <p:sp>
        <p:nvSpPr>
          <p:cNvPr id="222"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223" name="Body"/>
          <p:cNvSpPr txBox="1">
            <a:spLocks noGrp="1"/>
          </p:cNvSpPr>
          <p:nvPr>
            <p:ph type="body" idx="1"/>
          </p:nvPr>
        </p:nvSpPr>
        <p:spPr>
          <a:prstGeom prst="rect">
            <a:avLst/>
          </a:prstGeom>
        </p:spPr>
        <p:txBody>
          <a:bodyPr/>
          <a:lstStyle/>
          <a:p>
            <a:endParaRPr/>
          </a:p>
        </p:txBody>
      </p:sp>
      <p:pic>
        <p:nvPicPr>
          <p:cNvPr id="224" name="Screen Shot 2023-03-20 at 09.19.26.png" descr="Screen Shot 2023-03-20 at 09.19.26.png"/>
          <p:cNvPicPr>
            <a:picLocks noChangeAspect="1"/>
          </p:cNvPicPr>
          <p:nvPr/>
        </p:nvPicPr>
        <p:blipFill>
          <a:blip r:embed="rId2"/>
          <a:stretch>
            <a:fillRect/>
          </a:stretch>
        </p:blipFill>
        <p:spPr>
          <a:xfrm>
            <a:off x="875004" y="324649"/>
            <a:ext cx="20107055" cy="1336456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p:cNvSpPr txBox="1">
            <a:spLocks noGrp="1"/>
          </p:cNvSpPr>
          <p:nvPr>
            <p:ph type="title"/>
          </p:nvPr>
        </p:nvSpPr>
        <p:spPr>
          <a:prstGeom prst="rect">
            <a:avLst/>
          </a:prstGeom>
        </p:spPr>
        <p:txBody>
          <a:bodyPr/>
          <a:lstStyle/>
          <a:p>
            <a:endParaRPr/>
          </a:p>
        </p:txBody>
      </p:sp>
      <p:sp>
        <p:nvSpPr>
          <p:cNvPr id="227"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228" name="Body"/>
          <p:cNvSpPr txBox="1">
            <a:spLocks noGrp="1"/>
          </p:cNvSpPr>
          <p:nvPr>
            <p:ph type="body" idx="1"/>
          </p:nvPr>
        </p:nvSpPr>
        <p:spPr>
          <a:prstGeom prst="rect">
            <a:avLst/>
          </a:prstGeom>
        </p:spPr>
        <p:txBody>
          <a:bodyPr/>
          <a:lstStyle/>
          <a:p>
            <a:endParaRPr/>
          </a:p>
        </p:txBody>
      </p:sp>
      <p:pic>
        <p:nvPicPr>
          <p:cNvPr id="229" name="Screen Shot 2023-03-20 at 09.20.04.png" descr="Screen Shot 2023-03-20 at 09.20.04.png"/>
          <p:cNvPicPr>
            <a:picLocks noChangeAspect="1"/>
          </p:cNvPicPr>
          <p:nvPr/>
        </p:nvPicPr>
        <p:blipFill>
          <a:blip r:embed="rId2"/>
          <a:stretch>
            <a:fillRect/>
          </a:stretch>
        </p:blipFill>
        <p:spPr>
          <a:xfrm>
            <a:off x="673423" y="392663"/>
            <a:ext cx="21377466" cy="13374619"/>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Title"/>
          <p:cNvSpPr txBox="1">
            <a:spLocks noGrp="1"/>
          </p:cNvSpPr>
          <p:nvPr>
            <p:ph type="title"/>
          </p:nvPr>
        </p:nvSpPr>
        <p:spPr>
          <a:prstGeom prst="rect">
            <a:avLst/>
          </a:prstGeom>
        </p:spPr>
        <p:txBody>
          <a:bodyPr/>
          <a:lstStyle/>
          <a:p>
            <a:endParaRPr/>
          </a:p>
        </p:txBody>
      </p:sp>
      <p:sp>
        <p:nvSpPr>
          <p:cNvPr id="232"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233" name="Body"/>
          <p:cNvSpPr txBox="1">
            <a:spLocks noGrp="1"/>
          </p:cNvSpPr>
          <p:nvPr>
            <p:ph type="body" idx="1"/>
          </p:nvPr>
        </p:nvSpPr>
        <p:spPr>
          <a:prstGeom prst="rect">
            <a:avLst/>
          </a:prstGeom>
        </p:spPr>
        <p:txBody>
          <a:bodyPr/>
          <a:lstStyle/>
          <a:p>
            <a:endParaRPr/>
          </a:p>
        </p:txBody>
      </p:sp>
      <p:pic>
        <p:nvPicPr>
          <p:cNvPr id="234" name="Screen Shot 2023-03-20 at 09.21.54.png" descr="Screen Shot 2023-03-20 at 09.21.54.png"/>
          <p:cNvPicPr>
            <a:picLocks noChangeAspect="1"/>
          </p:cNvPicPr>
          <p:nvPr/>
        </p:nvPicPr>
        <p:blipFill>
          <a:blip r:embed="rId2"/>
          <a:stretch>
            <a:fillRect/>
          </a:stretch>
        </p:blipFill>
        <p:spPr>
          <a:xfrm>
            <a:off x="1196478" y="1090817"/>
            <a:ext cx="22266473" cy="718508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itle"/>
          <p:cNvSpPr txBox="1">
            <a:spLocks noGrp="1"/>
          </p:cNvSpPr>
          <p:nvPr>
            <p:ph type="title"/>
          </p:nvPr>
        </p:nvSpPr>
        <p:spPr>
          <a:prstGeom prst="rect">
            <a:avLst/>
          </a:prstGeom>
        </p:spPr>
        <p:txBody>
          <a:bodyPr/>
          <a:lstStyle/>
          <a:p>
            <a:endParaRPr/>
          </a:p>
        </p:txBody>
      </p:sp>
      <p:sp>
        <p:nvSpPr>
          <p:cNvPr id="237"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238" name="Body"/>
          <p:cNvSpPr txBox="1">
            <a:spLocks noGrp="1"/>
          </p:cNvSpPr>
          <p:nvPr>
            <p:ph type="body" idx="1"/>
          </p:nvPr>
        </p:nvSpPr>
        <p:spPr>
          <a:prstGeom prst="rect">
            <a:avLst/>
          </a:prstGeom>
        </p:spPr>
        <p:txBody>
          <a:bodyPr/>
          <a:lstStyle/>
          <a:p>
            <a:endParaRPr/>
          </a:p>
        </p:txBody>
      </p:sp>
      <p:pic>
        <p:nvPicPr>
          <p:cNvPr id="239" name="Screen Shot 2023-03-20 at 09.22.28.png" descr="Screen Shot 2023-03-20 at 09.22.28.png"/>
          <p:cNvPicPr>
            <a:picLocks noChangeAspect="1"/>
          </p:cNvPicPr>
          <p:nvPr/>
        </p:nvPicPr>
        <p:blipFill>
          <a:blip r:embed="rId2"/>
          <a:stretch>
            <a:fillRect/>
          </a:stretch>
        </p:blipFill>
        <p:spPr>
          <a:xfrm>
            <a:off x="950383" y="788544"/>
            <a:ext cx="22928494" cy="1118416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p:cNvSpPr txBox="1">
            <a:spLocks noGrp="1"/>
          </p:cNvSpPr>
          <p:nvPr>
            <p:ph type="title"/>
          </p:nvPr>
        </p:nvSpPr>
        <p:spPr>
          <a:prstGeom prst="rect">
            <a:avLst/>
          </a:prstGeom>
        </p:spPr>
        <p:txBody>
          <a:bodyPr/>
          <a:lstStyle/>
          <a:p>
            <a:endParaRPr/>
          </a:p>
        </p:txBody>
      </p:sp>
      <p:sp>
        <p:nvSpPr>
          <p:cNvPr id="242"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243" name="Body"/>
          <p:cNvSpPr txBox="1">
            <a:spLocks noGrp="1"/>
          </p:cNvSpPr>
          <p:nvPr>
            <p:ph type="body" idx="1"/>
          </p:nvPr>
        </p:nvSpPr>
        <p:spPr>
          <a:prstGeom prst="rect">
            <a:avLst/>
          </a:prstGeom>
        </p:spPr>
        <p:txBody>
          <a:bodyPr/>
          <a:lstStyle/>
          <a:p>
            <a:endParaRPr/>
          </a:p>
        </p:txBody>
      </p:sp>
      <p:pic>
        <p:nvPicPr>
          <p:cNvPr id="244" name="Screen Shot 2023-03-20 at 09.25.30.png" descr="Screen Shot 2023-03-20 at 09.25.30.png"/>
          <p:cNvPicPr>
            <a:picLocks noChangeAspect="1"/>
          </p:cNvPicPr>
          <p:nvPr/>
        </p:nvPicPr>
        <p:blipFill>
          <a:blip r:embed="rId2"/>
          <a:stretch>
            <a:fillRect/>
          </a:stretch>
        </p:blipFill>
        <p:spPr>
          <a:xfrm>
            <a:off x="2809335" y="171018"/>
            <a:ext cx="16741932" cy="13373964"/>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YPE DATA PYTHON"/>
          <p:cNvSpPr txBox="1">
            <a:spLocks noGrp="1"/>
          </p:cNvSpPr>
          <p:nvPr>
            <p:ph type="title"/>
          </p:nvPr>
        </p:nvSpPr>
        <p:spPr>
          <a:xfrm>
            <a:off x="1012976" y="-109290"/>
            <a:ext cx="21971001" cy="1433164"/>
          </a:xfrm>
          <a:prstGeom prst="rect">
            <a:avLst/>
          </a:prstGeom>
        </p:spPr>
        <p:txBody>
          <a:bodyPr/>
          <a:lstStyle/>
          <a:p>
            <a:r>
              <a:t>TYPE DATA PYTHON</a:t>
            </a:r>
          </a:p>
        </p:txBody>
      </p:sp>
      <p:sp>
        <p:nvSpPr>
          <p:cNvPr id="247" name="Tipe data adalah suatu memori atau media pada komputer yang digunakan untuk menampung informasi atau data sementara. Python sendiri mempunyai tipe data yang cukup unik bila kita bandingkan dengan bahasa pemrograman yang lain."/>
          <p:cNvSpPr txBox="1">
            <a:spLocks noGrp="1"/>
          </p:cNvSpPr>
          <p:nvPr>
            <p:ph type="body" idx="1"/>
          </p:nvPr>
        </p:nvSpPr>
        <p:spPr>
          <a:xfrm>
            <a:off x="1012976" y="1154157"/>
            <a:ext cx="21971001" cy="8256012"/>
          </a:xfrm>
          <a:prstGeom prst="rect">
            <a:avLst/>
          </a:prstGeom>
        </p:spPr>
        <p:txBody>
          <a:bodyPr/>
          <a:lstStyle/>
          <a:p>
            <a:pPr marL="0" indent="0" defTabSz="457200">
              <a:lnSpc>
                <a:spcPct val="100000"/>
              </a:lnSpc>
              <a:spcBef>
                <a:spcPts val="0"/>
              </a:spcBef>
              <a:buSzTx/>
              <a:buNone/>
              <a:defRPr sz="4000">
                <a:latin typeface="Times"/>
                <a:ea typeface="Times"/>
                <a:cs typeface="Times"/>
                <a:sym typeface="Times"/>
              </a:defRPr>
            </a:pPr>
            <a:r>
              <a:t>Tipe data adalah suatu memori atau media pada komputer yang digunakan untuk menampung informasi atau data sementara. </a:t>
            </a:r>
            <a:r>
              <a:rPr i="1"/>
              <a:t>Python </a:t>
            </a:r>
            <a:r>
              <a:t>sendiri mempunyai tipe data yang cukup unik bila kita bandingkan dengan bahasa pemrograman yang lain. </a:t>
            </a:r>
          </a:p>
        </p:txBody>
      </p:sp>
      <p:pic>
        <p:nvPicPr>
          <p:cNvPr id="248" name="tipe data.PNG" descr="tipe data.PNG"/>
          <p:cNvPicPr>
            <a:picLocks noChangeAspect="1"/>
          </p:cNvPicPr>
          <p:nvPr/>
        </p:nvPicPr>
        <p:blipFill>
          <a:blip r:embed="rId2"/>
          <a:stretch>
            <a:fillRect/>
          </a:stretch>
        </p:blipFill>
        <p:spPr>
          <a:xfrm>
            <a:off x="850014" y="3185129"/>
            <a:ext cx="18502830" cy="10510635"/>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p:cNvSpPr txBox="1">
            <a:spLocks noGrp="1"/>
          </p:cNvSpPr>
          <p:nvPr>
            <p:ph type="title"/>
          </p:nvPr>
        </p:nvSpPr>
        <p:spPr>
          <a:prstGeom prst="rect">
            <a:avLst/>
          </a:prstGeom>
        </p:spPr>
        <p:txBody>
          <a:bodyPr/>
          <a:lstStyle/>
          <a:p>
            <a:endParaRPr/>
          </a:p>
        </p:txBody>
      </p:sp>
      <p:sp>
        <p:nvSpPr>
          <p:cNvPr id="251"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252" name="Body"/>
          <p:cNvSpPr txBox="1">
            <a:spLocks noGrp="1"/>
          </p:cNvSpPr>
          <p:nvPr>
            <p:ph type="body" idx="1"/>
          </p:nvPr>
        </p:nvSpPr>
        <p:spPr>
          <a:prstGeom prst="rect">
            <a:avLst/>
          </a:prstGeom>
        </p:spPr>
        <p:txBody>
          <a:bodyPr/>
          <a:lstStyle/>
          <a:p>
            <a:endParaRPr/>
          </a:p>
        </p:txBody>
      </p:sp>
      <p:pic>
        <p:nvPicPr>
          <p:cNvPr id="253" name="Image" descr="Image"/>
          <p:cNvPicPr>
            <a:picLocks noChangeAspect="1"/>
          </p:cNvPicPr>
          <p:nvPr/>
        </p:nvPicPr>
        <p:blipFill>
          <a:blip r:embed="rId2"/>
          <a:stretch>
            <a:fillRect/>
          </a:stretch>
        </p:blipFill>
        <p:spPr>
          <a:xfrm>
            <a:off x="1143086" y="1124550"/>
            <a:ext cx="20492837" cy="11097205"/>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BOBOT NILAI"/>
          <p:cNvSpPr txBox="1">
            <a:spLocks noGrp="1"/>
          </p:cNvSpPr>
          <p:nvPr>
            <p:ph type="title"/>
          </p:nvPr>
        </p:nvSpPr>
        <p:spPr>
          <a:prstGeom prst="rect">
            <a:avLst/>
          </a:prstGeom>
        </p:spPr>
        <p:txBody>
          <a:bodyPr/>
          <a:lstStyle/>
          <a:p>
            <a:r>
              <a:t>BOBOT NILAI</a:t>
            </a:r>
          </a:p>
        </p:txBody>
      </p:sp>
      <p:pic>
        <p:nvPicPr>
          <p:cNvPr id="175" name="Image" descr="Image"/>
          <p:cNvPicPr>
            <a:picLocks noChangeAspect="1"/>
          </p:cNvPicPr>
          <p:nvPr/>
        </p:nvPicPr>
        <p:blipFill>
          <a:blip r:embed="rId2"/>
          <a:stretch>
            <a:fillRect/>
          </a:stretch>
        </p:blipFill>
        <p:spPr>
          <a:xfrm>
            <a:off x="1067059" y="3803001"/>
            <a:ext cx="21522771" cy="762911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Image" descr="Image"/>
          <p:cNvPicPr>
            <a:picLocks noChangeAspect="1"/>
          </p:cNvPicPr>
          <p:nvPr/>
        </p:nvPicPr>
        <p:blipFill>
          <a:blip r:embed="rId2"/>
          <a:srcRect b="72428"/>
          <a:stretch>
            <a:fillRect/>
          </a:stretch>
        </p:blipFill>
        <p:spPr>
          <a:xfrm>
            <a:off x="30821" y="776223"/>
            <a:ext cx="11695601" cy="3145200"/>
          </a:xfrm>
          <a:prstGeom prst="rect">
            <a:avLst/>
          </a:prstGeom>
          <a:ln w="12700">
            <a:miter lim="400000"/>
          </a:ln>
        </p:spPr>
      </p:pic>
      <p:sp>
        <p:nvSpPr>
          <p:cNvPr id="256" name="1. Buatlah program yg menghitung jumlah sisa hutang dengan output sebagi berikut…"/>
          <p:cNvSpPr txBox="1"/>
          <p:nvPr/>
        </p:nvSpPr>
        <p:spPr>
          <a:xfrm>
            <a:off x="379279" y="5053259"/>
            <a:ext cx="12011529" cy="2171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400" b="1"/>
            </a:pPr>
            <a:r>
              <a:t>1. Buatlah program yg menghitung jumlah sisa hutang dengan output sebagi berikut</a:t>
            </a:r>
          </a:p>
          <a:p>
            <a:pPr algn="l">
              <a:defRPr sz="3400" b="1"/>
            </a:pPr>
            <a:r>
              <a:t>Sisa hutang anda adalah 5000</a:t>
            </a:r>
          </a:p>
        </p:txBody>
      </p:sp>
      <p:sp>
        <p:nvSpPr>
          <p:cNvPr id="257" name="1. Buatlah program yg menghitung luas persegi panjang dengan output sebagi berikut…"/>
          <p:cNvSpPr txBox="1"/>
          <p:nvPr/>
        </p:nvSpPr>
        <p:spPr>
          <a:xfrm>
            <a:off x="12870655" y="1262902"/>
            <a:ext cx="11384089" cy="2171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400" b="1"/>
            </a:pPr>
            <a:r>
              <a:t>1. Buatlah program yg menghitung luas persegi panjang dengan output sebagi berikut</a:t>
            </a:r>
          </a:p>
          <a:p>
            <a:pPr algn="l">
              <a:defRPr sz="3400" b="1"/>
            </a:pPr>
            <a:r>
              <a:t>Luas persegi panjang Adalah 50</a:t>
            </a:r>
          </a:p>
        </p:txBody>
      </p:sp>
      <p:sp>
        <p:nvSpPr>
          <p:cNvPr id="258" name="2. Buatlah program yg menghitung pembagian jumlah kue dan jumlah anak dengan output sebagi berikut…"/>
          <p:cNvSpPr txBox="1"/>
          <p:nvPr/>
        </p:nvSpPr>
        <p:spPr>
          <a:xfrm>
            <a:off x="12870655" y="3628866"/>
            <a:ext cx="11384090" cy="2171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400" b="1"/>
            </a:pPr>
            <a:r>
              <a:t>2. Buatlah program yg menghitung pembagian jumlah kue dan jumlah anak dengan output sebagi berikut</a:t>
            </a:r>
          </a:p>
          <a:p>
            <a:pPr algn="l">
              <a:defRPr sz="3400" b="1"/>
            </a:pPr>
            <a:r>
              <a:t>Tiap anak akan mendapatkan kue sebanyak 3</a:t>
            </a:r>
          </a:p>
        </p:txBody>
      </p:sp>
      <p:sp>
        <p:nvSpPr>
          <p:cNvPr id="259" name="3. Buatlah program yg menghitung sisa bagi kue pada anak dengan output sebagi berikut…"/>
          <p:cNvSpPr txBox="1"/>
          <p:nvPr/>
        </p:nvSpPr>
        <p:spPr>
          <a:xfrm>
            <a:off x="12870655" y="5884628"/>
            <a:ext cx="11384090" cy="2171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400" b="1"/>
            </a:pPr>
            <a:r>
              <a:t>3. Buatlah program yg menghitung sisa bagi kue pada anak dengan output sebagi berikut</a:t>
            </a:r>
          </a:p>
          <a:p>
            <a:pPr algn="l">
              <a:defRPr sz="3400" b="1"/>
            </a:pPr>
            <a:r>
              <a:t>Setelah dibagi teryata kue tersisa sebanyak 3</a:t>
            </a:r>
          </a:p>
        </p:txBody>
      </p:sp>
      <p:sp>
        <p:nvSpPr>
          <p:cNvPr id="260" name="4. Buatlah program yg menghitung perpangkatan dengan output sebagi berikut…"/>
          <p:cNvSpPr txBox="1"/>
          <p:nvPr/>
        </p:nvSpPr>
        <p:spPr>
          <a:xfrm>
            <a:off x="12870655" y="7899353"/>
            <a:ext cx="11384090" cy="2692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400" b="1"/>
            </a:pPr>
            <a:r>
              <a:t>4. Buatlah program yg menghitung perpangkatan dengan output sebagi berikut</a:t>
            </a:r>
          </a:p>
          <a:p>
            <a:pPr algn="l">
              <a:defRPr sz="3400" b="1"/>
            </a:pPr>
            <a:r>
              <a:t>Jika bilangan3 dipangkatkan dengan bilangan4 maka hasilnya adalah 64</a:t>
            </a:r>
          </a:p>
        </p:txBody>
      </p:sp>
      <p:sp>
        <p:nvSpPr>
          <p:cNvPr id="261" name="5. Buatlah program yg menghitung pembulatan bilangan desimal dengan output sebagi berikut…"/>
          <p:cNvSpPr txBox="1"/>
          <p:nvPr/>
        </p:nvSpPr>
        <p:spPr>
          <a:xfrm>
            <a:off x="12870655" y="10431578"/>
            <a:ext cx="11384090" cy="2692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400" b="1"/>
            </a:pPr>
            <a:r>
              <a:t>5. Buatlah program yg menghitung pembulatan bilangan desimal dengan output sebagi berikut</a:t>
            </a:r>
          </a:p>
          <a:p>
            <a:pPr algn="l">
              <a:defRPr sz="3400" b="1"/>
            </a:pPr>
            <a:r>
              <a:t>Pembulatan dari hasil bagi bilangan5 dan blangan6 Adalah 3</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Title"/>
          <p:cNvSpPr txBox="1">
            <a:spLocks noGrp="1"/>
          </p:cNvSpPr>
          <p:nvPr>
            <p:ph type="title"/>
          </p:nvPr>
        </p:nvSpPr>
        <p:spPr>
          <a:prstGeom prst="rect">
            <a:avLst/>
          </a:prstGeom>
        </p:spPr>
        <p:txBody>
          <a:bodyPr/>
          <a:lstStyle/>
          <a:p>
            <a:endParaRPr/>
          </a:p>
        </p:txBody>
      </p:sp>
      <p:sp>
        <p:nvSpPr>
          <p:cNvPr id="264"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265" name="Body"/>
          <p:cNvSpPr txBox="1">
            <a:spLocks noGrp="1"/>
          </p:cNvSpPr>
          <p:nvPr>
            <p:ph type="body" idx="1"/>
          </p:nvPr>
        </p:nvSpPr>
        <p:spPr>
          <a:prstGeom prst="rect">
            <a:avLst/>
          </a:prstGeom>
        </p:spPr>
        <p:txBody>
          <a:bodyPr/>
          <a:lstStyle/>
          <a:p>
            <a:endParaRPr/>
          </a:p>
        </p:txBody>
      </p:sp>
      <p:pic>
        <p:nvPicPr>
          <p:cNvPr id="266" name="Image" descr="Image"/>
          <p:cNvPicPr>
            <a:picLocks noChangeAspect="1"/>
          </p:cNvPicPr>
          <p:nvPr/>
        </p:nvPicPr>
        <p:blipFill>
          <a:blip r:embed="rId2"/>
          <a:stretch>
            <a:fillRect/>
          </a:stretch>
        </p:blipFill>
        <p:spPr>
          <a:xfrm>
            <a:off x="103284" y="436942"/>
            <a:ext cx="13166548" cy="12842116"/>
          </a:xfrm>
          <a:prstGeom prst="rect">
            <a:avLst/>
          </a:prstGeom>
          <a:ln w="12700">
            <a:miter lim="400000"/>
          </a:ln>
        </p:spPr>
      </p:pic>
      <p:pic>
        <p:nvPicPr>
          <p:cNvPr id="267" name="Image" descr="Image"/>
          <p:cNvPicPr>
            <a:picLocks noChangeAspect="1"/>
          </p:cNvPicPr>
          <p:nvPr/>
        </p:nvPicPr>
        <p:blipFill>
          <a:blip r:embed="rId3"/>
          <a:stretch>
            <a:fillRect/>
          </a:stretch>
        </p:blipFill>
        <p:spPr>
          <a:xfrm>
            <a:off x="13262903" y="646302"/>
            <a:ext cx="10983537" cy="4961763"/>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Screen Shot 2023-04-10 at 09.08.58.png" descr="Screen Shot 2023-04-10 at 09.08.58.png"/>
          <p:cNvPicPr>
            <a:picLocks noChangeAspect="1"/>
          </p:cNvPicPr>
          <p:nvPr/>
        </p:nvPicPr>
        <p:blipFill>
          <a:blip r:embed="rId2"/>
          <a:stretch>
            <a:fillRect/>
          </a:stretch>
        </p:blipFill>
        <p:spPr>
          <a:xfrm>
            <a:off x="148928" y="55722"/>
            <a:ext cx="21985897" cy="1343803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Screen Shot 2023-04-10 at 09.09.36.png" descr="Screen Shot 2023-04-10 at 09.09.36.png"/>
          <p:cNvPicPr>
            <a:picLocks noChangeAspect="1"/>
          </p:cNvPicPr>
          <p:nvPr/>
        </p:nvPicPr>
        <p:blipFill>
          <a:blip r:embed="rId2"/>
          <a:stretch>
            <a:fillRect/>
          </a:stretch>
        </p:blipFill>
        <p:spPr>
          <a:xfrm>
            <a:off x="3070254" y="349446"/>
            <a:ext cx="11990440" cy="13524353"/>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p:cNvSpPr txBox="1">
            <a:spLocks noGrp="1"/>
          </p:cNvSpPr>
          <p:nvPr>
            <p:ph type="title"/>
          </p:nvPr>
        </p:nvSpPr>
        <p:spPr>
          <a:prstGeom prst="rect">
            <a:avLst/>
          </a:prstGeom>
        </p:spPr>
        <p:txBody>
          <a:bodyPr/>
          <a:lstStyle/>
          <a:p>
            <a:endParaRPr/>
          </a:p>
        </p:txBody>
      </p:sp>
      <p:sp>
        <p:nvSpPr>
          <p:cNvPr id="178"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179" name="Body"/>
          <p:cNvSpPr txBox="1">
            <a:spLocks noGrp="1"/>
          </p:cNvSpPr>
          <p:nvPr>
            <p:ph type="body" idx="1"/>
          </p:nvPr>
        </p:nvSpPr>
        <p:spPr>
          <a:prstGeom prst="rect">
            <a:avLst/>
          </a:prstGeom>
        </p:spPr>
        <p:txBody>
          <a:bodyPr/>
          <a:lstStyle/>
          <a:p>
            <a:endParaRPr/>
          </a:p>
        </p:txBody>
      </p:sp>
      <p:pic>
        <p:nvPicPr>
          <p:cNvPr id="180" name="Screenshot 2024-10-03 at 08.48.04.png" descr="Screenshot 2024-10-03 at 08.48.04.png"/>
          <p:cNvPicPr>
            <a:picLocks noChangeAspect="1"/>
          </p:cNvPicPr>
          <p:nvPr/>
        </p:nvPicPr>
        <p:blipFill>
          <a:blip r:embed="rId2"/>
          <a:stretch>
            <a:fillRect/>
          </a:stretch>
        </p:blipFill>
        <p:spPr>
          <a:xfrm>
            <a:off x="1219930" y="960004"/>
            <a:ext cx="22812672" cy="1232976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p:cNvSpPr txBox="1">
            <a:spLocks noGrp="1"/>
          </p:cNvSpPr>
          <p:nvPr>
            <p:ph type="title"/>
          </p:nvPr>
        </p:nvSpPr>
        <p:spPr>
          <a:prstGeom prst="rect">
            <a:avLst/>
          </a:prstGeom>
        </p:spPr>
        <p:txBody>
          <a:bodyPr/>
          <a:lstStyle/>
          <a:p>
            <a:endParaRPr/>
          </a:p>
        </p:txBody>
      </p:sp>
      <p:sp>
        <p:nvSpPr>
          <p:cNvPr id="183"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184" name="Body"/>
          <p:cNvSpPr txBox="1">
            <a:spLocks noGrp="1"/>
          </p:cNvSpPr>
          <p:nvPr>
            <p:ph type="body" idx="1"/>
          </p:nvPr>
        </p:nvSpPr>
        <p:spPr>
          <a:prstGeom prst="rect">
            <a:avLst/>
          </a:prstGeom>
        </p:spPr>
        <p:txBody>
          <a:bodyPr/>
          <a:lstStyle/>
          <a:p>
            <a:endParaRPr/>
          </a:p>
        </p:txBody>
      </p:sp>
      <p:pic>
        <p:nvPicPr>
          <p:cNvPr id="185" name="Screen Shot 2023-03-20 at 09.51.54.png" descr="Screen Shot 2023-03-20 at 09.51.54.png"/>
          <p:cNvPicPr>
            <a:picLocks noChangeAspect="1"/>
          </p:cNvPicPr>
          <p:nvPr/>
        </p:nvPicPr>
        <p:blipFill>
          <a:blip r:embed="rId2"/>
          <a:stretch>
            <a:fillRect/>
          </a:stretch>
        </p:blipFill>
        <p:spPr>
          <a:xfrm>
            <a:off x="664201" y="354390"/>
            <a:ext cx="23286735" cy="1187018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tangle"/>
          <p:cNvSpPr txBox="1">
            <a:spLocks noGrp="1"/>
          </p:cNvSpPr>
          <p:nvPr>
            <p:ph type="body" idx="13"/>
          </p:nvPr>
        </p:nvSpPr>
        <p:spPr>
          <a:prstGeom prst="rect">
            <a:avLst/>
          </a:prstGeom>
        </p:spPr>
        <p:txBody>
          <a:bodyPr/>
          <a:lstStyle/>
          <a:p>
            <a:pPr marL="0" indent="0" defTabSz="726440">
              <a:lnSpc>
                <a:spcPct val="100000"/>
              </a:lnSpc>
              <a:spcBef>
                <a:spcPts val="0"/>
              </a:spcBef>
              <a:buSzTx/>
              <a:buNone/>
              <a:defRPr sz="2992" b="1"/>
            </a:pPr>
            <a:endParaRPr/>
          </a:p>
        </p:txBody>
      </p:sp>
      <p:sp>
        <p:nvSpPr>
          <p:cNvPr id="188" name="Title"/>
          <p:cNvSpPr txBox="1">
            <a:spLocks noGrp="1"/>
          </p:cNvSpPr>
          <p:nvPr>
            <p:ph type="title"/>
          </p:nvPr>
        </p:nvSpPr>
        <p:spPr>
          <a:prstGeom prst="rect">
            <a:avLst/>
          </a:prstGeom>
        </p:spPr>
        <p:txBody>
          <a:bodyPr/>
          <a:lstStyle/>
          <a:p>
            <a:endParaRPr/>
          </a:p>
        </p:txBody>
      </p:sp>
      <p:pic>
        <p:nvPicPr>
          <p:cNvPr id="189" name="maxresdefault.jpg" descr="maxresdefault.jpg"/>
          <p:cNvPicPr>
            <a:picLocks noChangeAspect="1"/>
          </p:cNvPicPr>
          <p:nvPr/>
        </p:nvPicPr>
        <p:blipFill>
          <a:blip r:embed="rId2"/>
          <a:stretch>
            <a:fillRect/>
          </a:stretch>
        </p:blipFill>
        <p:spPr>
          <a:xfrm>
            <a:off x="2954846" y="2284012"/>
            <a:ext cx="18836214" cy="10595371"/>
          </a:xfrm>
          <a:prstGeom prst="rect">
            <a:avLst/>
          </a:prstGeom>
          <a:ln w="12700">
            <a:miter lim="400000"/>
          </a:ln>
          <a:effectLst>
            <a:outerShdw blurRad="444500" dist="406400" dir="3011446" rotWithShape="0">
              <a:srgbClr val="000000">
                <a:alpha val="54873"/>
              </a:srgbClr>
            </a:outerShdw>
          </a:effec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HOUSE OF WISDOM"/>
          <p:cNvSpPr txBox="1">
            <a:spLocks noGrp="1"/>
          </p:cNvSpPr>
          <p:nvPr>
            <p:ph type="body" sz="quarter" idx="1"/>
          </p:nvPr>
        </p:nvSpPr>
        <p:spPr>
          <a:xfrm>
            <a:off x="13167071" y="10399829"/>
            <a:ext cx="7422862" cy="1582617"/>
          </a:xfrm>
          <a:prstGeom prst="rect">
            <a:avLst/>
          </a:prstGeom>
        </p:spPr>
        <p:txBody>
          <a:bodyPr/>
          <a:lstStyle>
            <a:lvl1pPr marL="0" indent="0" defTabSz="825500">
              <a:lnSpc>
                <a:spcPct val="100000"/>
              </a:lnSpc>
              <a:spcBef>
                <a:spcPts val="0"/>
              </a:spcBef>
              <a:buSzTx/>
              <a:buNone/>
              <a:defRPr sz="5400" b="1"/>
            </a:lvl1pPr>
          </a:lstStyle>
          <a:p>
            <a:r>
              <a:t>HOUSE OF WISDOM</a:t>
            </a:r>
          </a:p>
        </p:txBody>
      </p:sp>
      <p:sp>
        <p:nvSpPr>
          <p:cNvPr id="192" name="BAIT AL-HIKMAH"/>
          <p:cNvSpPr txBox="1"/>
          <p:nvPr/>
        </p:nvSpPr>
        <p:spPr>
          <a:xfrm>
            <a:off x="13167071" y="11378108"/>
            <a:ext cx="7422862" cy="1582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2203" tIns="42203" rIns="42203" bIns="42203">
            <a:normAutofit/>
          </a:bodyPr>
          <a:lstStyle>
            <a:lvl1pPr algn="l" defTabSz="825500">
              <a:defRPr sz="5400" b="1">
                <a:solidFill>
                  <a:srgbClr val="000000"/>
                </a:solidFill>
              </a:defRPr>
            </a:lvl1pPr>
          </a:lstStyle>
          <a:p>
            <a:r>
              <a:rPr dirty="0"/>
              <a:t>BAIT AL-HIKMAH</a:t>
            </a:r>
          </a:p>
        </p:txBody>
      </p:sp>
      <p:pic>
        <p:nvPicPr>
          <p:cNvPr id="193" name="3367.jpg" descr="3367.jpg"/>
          <p:cNvPicPr>
            <a:picLocks noChangeAspect="1"/>
          </p:cNvPicPr>
          <p:nvPr/>
        </p:nvPicPr>
        <p:blipFill>
          <a:blip r:embed="rId2"/>
          <a:stretch>
            <a:fillRect/>
          </a:stretch>
        </p:blipFill>
        <p:spPr>
          <a:xfrm>
            <a:off x="2429846" y="280097"/>
            <a:ext cx="14045900" cy="8442483"/>
          </a:xfrm>
          <a:prstGeom prst="rect">
            <a:avLst/>
          </a:prstGeom>
          <a:ln w="12700">
            <a:miter lim="400000"/>
          </a:ln>
          <a:effectLst>
            <a:outerShdw blurRad="444500" dist="406400" dir="2751042" rotWithShape="0">
              <a:srgbClr val="000000">
                <a:alpha val="54873"/>
              </a:srgbClr>
            </a:outerShdw>
          </a:effectLst>
        </p:spPr>
      </p:pic>
      <p:pic>
        <p:nvPicPr>
          <p:cNvPr id="194" name="Screen Shot 2023-09-14 at 08.14.32.png" descr="Screen Shot 2023-09-14 at 08.14.32.png"/>
          <p:cNvPicPr>
            <a:picLocks noChangeAspect="1"/>
          </p:cNvPicPr>
          <p:nvPr/>
        </p:nvPicPr>
        <p:blipFill>
          <a:blip r:embed="rId3"/>
          <a:stretch>
            <a:fillRect/>
          </a:stretch>
        </p:blipFill>
        <p:spPr>
          <a:xfrm>
            <a:off x="8579381" y="5851364"/>
            <a:ext cx="14679957" cy="7419682"/>
          </a:xfrm>
          <a:prstGeom prst="rect">
            <a:avLst/>
          </a:prstGeom>
          <a:ln w="12700">
            <a:miter lim="400000"/>
          </a:ln>
          <a:effectLst>
            <a:outerShdw blurRad="444500" dist="406400" dir="12771174" rotWithShape="0">
              <a:srgbClr val="000000">
                <a:alpha val="54873"/>
              </a:srgbClr>
            </a:outerShdw>
          </a:effectLst>
        </p:spPr>
      </p:pic>
      <p:pic>
        <p:nvPicPr>
          <p:cNvPr id="195" name="maxresdefault.jpg" descr="maxresdefault.jpg"/>
          <p:cNvPicPr>
            <a:picLocks noChangeAspect="1"/>
          </p:cNvPicPr>
          <p:nvPr/>
        </p:nvPicPr>
        <p:blipFill>
          <a:blip r:embed="rId4"/>
          <a:stretch>
            <a:fillRect/>
          </a:stretch>
        </p:blipFill>
        <p:spPr>
          <a:xfrm>
            <a:off x="3146498" y="1769905"/>
            <a:ext cx="18091004" cy="10176190"/>
          </a:xfrm>
          <a:prstGeom prst="rect">
            <a:avLst/>
          </a:prstGeom>
          <a:ln w="12700">
            <a:miter lim="400000"/>
          </a:ln>
          <a:effectLst>
            <a:outerShdw blurRad="444500" dist="406400" dir="12771174" rotWithShape="0">
              <a:srgbClr val="000000">
                <a:alpha val="54873"/>
              </a:srgbClr>
            </a:outerShdw>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94"/>
                                        </p:tgtEl>
                                        <p:attrNameLst>
                                          <p:attrName>style.visibility</p:attrName>
                                        </p:attrNameLst>
                                      </p:cBhvr>
                                      <p:to>
                                        <p:strVal val="visible"/>
                                      </p:to>
                                    </p:set>
                                    <p:anim calcmode="lin" valueType="num">
                                      <p:cBhvr>
                                        <p:cTn id="7" dur="1000" fill="hold"/>
                                        <p:tgtEl>
                                          <p:spTgt spid="194"/>
                                        </p:tgtEl>
                                        <p:attrNameLst>
                                          <p:attrName>ppt_x</p:attrName>
                                        </p:attrNameLst>
                                      </p:cBhvr>
                                      <p:tavLst>
                                        <p:tav tm="0">
                                          <p:val>
                                            <p:strVal val="0-#ppt_w/2"/>
                                          </p:val>
                                        </p:tav>
                                        <p:tav tm="100000">
                                          <p:val>
                                            <p:strVal val="#ppt_x"/>
                                          </p:val>
                                        </p:tav>
                                      </p:tavLst>
                                    </p:anim>
                                    <p:anim calcmode="lin" valueType="num">
                                      <p:cBhvr>
                                        <p:cTn id="8" dur="1000" fill="hold"/>
                                        <p:tgtEl>
                                          <p:spTgt spid="19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fill="hold" grpId="2" nodeType="clickEffect">
                                  <p:stCondLst>
                                    <p:cond delay="0"/>
                                  </p:stCondLst>
                                  <p:iterate>
                                    <p:tmAbs val="0"/>
                                  </p:iterate>
                                  <p:childTnLst>
                                    <p:set>
                                      <p:cBhvr>
                                        <p:cTn id="12" fill="hold"/>
                                        <p:tgtEl>
                                          <p:spTgt spid="195"/>
                                        </p:tgtEl>
                                        <p:attrNameLst>
                                          <p:attrName>style.visibility</p:attrName>
                                        </p:attrNameLst>
                                      </p:cBhvr>
                                      <p:to>
                                        <p:strVal val="visible"/>
                                      </p:to>
                                    </p:set>
                                    <p:animEffect transition="in" filter="fade">
                                      <p:cBhvr>
                                        <p:cTn id="13" dur="425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1" animBg="1" advAuto="0"/>
      <p:bldP spid="195"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p:cNvSpPr txBox="1">
            <a:spLocks noGrp="1"/>
          </p:cNvSpPr>
          <p:nvPr>
            <p:ph type="title"/>
          </p:nvPr>
        </p:nvSpPr>
        <p:spPr>
          <a:prstGeom prst="rect">
            <a:avLst/>
          </a:prstGeom>
        </p:spPr>
        <p:txBody>
          <a:bodyPr/>
          <a:lstStyle/>
          <a:p>
            <a:endParaRPr/>
          </a:p>
        </p:txBody>
      </p:sp>
      <p:sp>
        <p:nvSpPr>
          <p:cNvPr id="198"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199" name="Body"/>
          <p:cNvSpPr txBox="1">
            <a:spLocks noGrp="1"/>
          </p:cNvSpPr>
          <p:nvPr>
            <p:ph type="body" idx="1"/>
          </p:nvPr>
        </p:nvSpPr>
        <p:spPr>
          <a:prstGeom prst="rect">
            <a:avLst/>
          </a:prstGeom>
        </p:spPr>
        <p:txBody>
          <a:bodyPr/>
          <a:lstStyle/>
          <a:p>
            <a:endParaRPr/>
          </a:p>
        </p:txBody>
      </p:sp>
      <p:pic>
        <p:nvPicPr>
          <p:cNvPr id="200" name="Screenshot 2024-10-03 at 06.17.47.png" descr="Screenshot 2024-10-03 at 06.17.47.png"/>
          <p:cNvPicPr>
            <a:picLocks noChangeAspect="1"/>
          </p:cNvPicPr>
          <p:nvPr/>
        </p:nvPicPr>
        <p:blipFill>
          <a:blip r:embed="rId2"/>
          <a:stretch>
            <a:fillRect/>
          </a:stretch>
        </p:blipFill>
        <p:spPr>
          <a:xfrm>
            <a:off x="692403" y="3774653"/>
            <a:ext cx="22999194" cy="585028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BUATLAH NOTASI KALIMAT DESKRIPTIF PADA ALGORITMA"/>
          <p:cNvSpPr txBox="1">
            <a:spLocks noGrp="1"/>
          </p:cNvSpPr>
          <p:nvPr>
            <p:ph type="title"/>
          </p:nvPr>
        </p:nvSpPr>
        <p:spPr>
          <a:xfrm>
            <a:off x="3065584" y="2057399"/>
            <a:ext cx="18252832" cy="2976349"/>
          </a:xfrm>
          <a:prstGeom prst="rect">
            <a:avLst/>
          </a:prstGeom>
        </p:spPr>
        <p:txBody>
          <a:bodyPr/>
          <a:lstStyle/>
          <a:p>
            <a:r>
              <a:t>BUATLAH NOTASI KALIMAT DESKRIPTIF PADA ALGORITMA</a:t>
            </a:r>
          </a:p>
        </p:txBody>
      </p:sp>
      <p:sp>
        <p:nvSpPr>
          <p:cNvPr id="203" name="CASE STUDY : BEBAS"/>
          <p:cNvSpPr txBox="1">
            <a:spLocks noGrp="1"/>
          </p:cNvSpPr>
          <p:nvPr>
            <p:ph type="body" sz="half" idx="1"/>
          </p:nvPr>
        </p:nvSpPr>
        <p:spPr>
          <a:xfrm>
            <a:off x="6649686" y="7007106"/>
            <a:ext cx="18252832" cy="6858841"/>
          </a:xfrm>
          <a:prstGeom prst="rect">
            <a:avLst/>
          </a:prstGeom>
        </p:spPr>
        <p:txBody>
          <a:bodyPr/>
          <a:lstStyle/>
          <a:p>
            <a:r>
              <a:t>CASE STUDY : BEBAS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itle"/>
          <p:cNvSpPr txBox="1">
            <a:spLocks noGrp="1"/>
          </p:cNvSpPr>
          <p:nvPr>
            <p:ph type="title"/>
          </p:nvPr>
        </p:nvSpPr>
        <p:spPr>
          <a:prstGeom prst="rect">
            <a:avLst/>
          </a:prstGeom>
        </p:spPr>
        <p:txBody>
          <a:bodyPr/>
          <a:lstStyle/>
          <a:p>
            <a:endParaRPr/>
          </a:p>
        </p:txBody>
      </p:sp>
      <p:sp>
        <p:nvSpPr>
          <p:cNvPr id="206" name="Rectangle"/>
          <p:cNvSpPr txBox="1">
            <a:spLocks noGrp="1"/>
          </p:cNvSpPr>
          <p:nvPr>
            <p:ph type="body" idx="13"/>
          </p:nvPr>
        </p:nvSpPr>
        <p:spPr>
          <a:prstGeom prst="rect">
            <a:avLst/>
          </a:prstGeom>
        </p:spPr>
        <p:txBody>
          <a:bodyPr/>
          <a:lstStyle/>
          <a:p>
            <a:pPr marL="0" indent="0" defTabSz="825500">
              <a:lnSpc>
                <a:spcPct val="100000"/>
              </a:lnSpc>
              <a:spcBef>
                <a:spcPts val="0"/>
              </a:spcBef>
              <a:buSzTx/>
              <a:buNone/>
              <a:defRPr sz="5500" b="1"/>
            </a:pPr>
            <a:endParaRPr/>
          </a:p>
        </p:txBody>
      </p:sp>
      <p:sp>
        <p:nvSpPr>
          <p:cNvPr id="207" name="Body"/>
          <p:cNvSpPr txBox="1">
            <a:spLocks noGrp="1"/>
          </p:cNvSpPr>
          <p:nvPr>
            <p:ph type="body" idx="1"/>
          </p:nvPr>
        </p:nvSpPr>
        <p:spPr>
          <a:prstGeom prst="rect">
            <a:avLst/>
          </a:prstGeom>
        </p:spPr>
        <p:txBody>
          <a:bodyPr/>
          <a:lstStyle/>
          <a:p>
            <a:endParaRPr/>
          </a:p>
        </p:txBody>
      </p:sp>
      <p:pic>
        <p:nvPicPr>
          <p:cNvPr id="208" name="Screen Shot 2023-03-20 at 09.52.35.png" descr="Screen Shot 2023-03-20 at 09.52.35.png"/>
          <p:cNvPicPr>
            <a:picLocks noChangeAspect="1"/>
          </p:cNvPicPr>
          <p:nvPr/>
        </p:nvPicPr>
        <p:blipFill>
          <a:blip r:embed="rId2"/>
          <a:stretch>
            <a:fillRect/>
          </a:stretch>
        </p:blipFill>
        <p:spPr>
          <a:xfrm>
            <a:off x="805067" y="228168"/>
            <a:ext cx="22890579" cy="1235248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312</Words>
  <Application>Microsoft Macintosh PowerPoint</Application>
  <PresentationFormat>Custom</PresentationFormat>
  <Paragraphs>28</Paragraphs>
  <Slides>23</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Helvetica</vt:lpstr>
      <vt:lpstr>Helvetica Neue</vt:lpstr>
      <vt:lpstr>Helvetica Neue Medium</vt:lpstr>
      <vt:lpstr>Times</vt:lpstr>
      <vt:lpstr>21_BasicWhite</vt:lpstr>
      <vt:lpstr>Klasifikasi Nilai</vt:lpstr>
      <vt:lpstr>BOBOT NILAI</vt:lpstr>
      <vt:lpstr>PowerPoint Presentation</vt:lpstr>
      <vt:lpstr>PowerPoint Presentation</vt:lpstr>
      <vt:lpstr>PowerPoint Presentation</vt:lpstr>
      <vt:lpstr>PowerPoint Presentation</vt:lpstr>
      <vt:lpstr>PowerPoint Presentation</vt:lpstr>
      <vt:lpstr>BUATLAH NOTASI KALIMAT DESKRIPTIF PADA ALGORITMA</vt:lpstr>
      <vt:lpstr>PowerPoint Presentation</vt:lpstr>
      <vt:lpstr>Programming Language</vt:lpstr>
      <vt:lpstr>PYTHON</vt:lpstr>
      <vt:lpstr>Large developer community</vt:lpstr>
      <vt:lpstr>PowerPoint Presentation</vt:lpstr>
      <vt:lpstr>PowerPoint Presentation</vt:lpstr>
      <vt:lpstr>PowerPoint Presentation</vt:lpstr>
      <vt:lpstr>PowerPoint Presentation</vt:lpstr>
      <vt:lpstr>PowerPoint Presentation</vt:lpstr>
      <vt:lpstr>TYPE DATA PYTHON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Klasifikasi Nilai</dc:title>
  <cp:lastModifiedBy>PinkBoy</cp:lastModifiedBy>
  <cp:revision>1</cp:revision>
  <dcterms:modified xsi:type="dcterms:W3CDTF">2024-10-03T01:06:43Z</dcterms:modified>
</cp:coreProperties>
</file>